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19" name="18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16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17" name="16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KIRMIZI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AL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20" name="19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21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22" name="21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MEKTUP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23" name="22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NAME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MİLLET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ULUS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BEYAZ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AK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928671"/>
            <a:ext cx="9143999" cy="4964928"/>
            <a:chOff x="0" y="0"/>
            <a:chExt cx="4429126" cy="4929198"/>
          </a:xfrm>
        </p:grpSpPr>
        <p:pic>
          <p:nvPicPr>
            <p:cNvPr id="3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EŞ ANLAMLI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5" name="4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KELİMELER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TALEBE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800" dirty="0" smtClean="0">
                  <a:latin typeface="Comic Sans MS" pitchFamily="66" charset="0"/>
                </a:rPr>
                <a:t>ÖĞRENCİ</a:t>
              </a:r>
              <a:endParaRPr lang="tr-TR" sz="58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92" y="714356"/>
              <a:ext cx="364333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600" dirty="0" smtClean="0">
                  <a:latin typeface="Comic Sans MS" pitchFamily="66" charset="0"/>
                </a:rPr>
                <a:t>ÖĞRETMEN</a:t>
              </a:r>
              <a:endParaRPr lang="tr-TR" sz="46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500" dirty="0" smtClean="0">
                  <a:latin typeface="Comic Sans MS" pitchFamily="66" charset="0"/>
                </a:rPr>
                <a:t>MUALLİM</a:t>
              </a:r>
              <a:endParaRPr lang="tr-TR" sz="55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DEPREM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ZELZELE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DOKTOR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TABİP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YÖN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TARAF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İSİM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AD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VATAN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YURT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RÜZGAR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YEL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HEDİYE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200" dirty="0" smtClean="0">
                  <a:latin typeface="Comic Sans MS" pitchFamily="66" charset="0"/>
                </a:rPr>
                <a:t>ARMAĞAN</a:t>
              </a:r>
              <a:endParaRPr lang="tr-TR" sz="52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YAŞLI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İHTİYAR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YANIT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CEVAP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HATIRA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ANI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GÜZ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700" dirty="0" smtClean="0">
                  <a:latin typeface="Comic Sans MS" pitchFamily="66" charset="0"/>
                </a:rPr>
                <a:t>SONBAHAR</a:t>
              </a:r>
              <a:endParaRPr lang="tr-TR" sz="47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KONUK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800" dirty="0" smtClean="0">
                  <a:latin typeface="Comic Sans MS" pitchFamily="66" charset="0"/>
                </a:rPr>
                <a:t>MİSAFİR</a:t>
              </a:r>
              <a:endParaRPr lang="tr-TR" sz="5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SİYAH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KARA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ADET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TANE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43</Words>
  <PresentationFormat>Ekran Gösterisi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www.sorubak.com</dc:creator>
  <cp:keywords>www.sorubak.com</cp:keywords>
  <dc:description>www.sorubak.com</dc:description>
  <cp:lastModifiedBy>Exper</cp:lastModifiedBy>
  <cp:revision>14</cp:revision>
  <dcterms:created xsi:type="dcterms:W3CDTF">2011-10-28T19:11:16Z</dcterms:created>
  <dcterms:modified xsi:type="dcterms:W3CDTF">2011-11-01T07:54:48Z</dcterms:modified>
</cp:coreProperties>
</file>